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0"/>
  </p:notesMasterIdLst>
  <p:sldIdLst>
    <p:sldId id="256" r:id="rId2"/>
    <p:sldId id="263" r:id="rId3"/>
    <p:sldId id="257" r:id="rId4"/>
    <p:sldId id="264" r:id="rId5"/>
    <p:sldId id="258" r:id="rId6"/>
    <p:sldId id="265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The</a:t>
            </a:r>
            <a:r>
              <a:rPr lang="en-US" baseline="0" dirty="0" smtClean="0"/>
              <a:t> cost of fun: Sleep </a:t>
            </a:r>
            <a:endParaRPr lang="en-US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Sleep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4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1st night</c:v>
                </c:pt>
                <c:pt idx="1">
                  <c:v>2nd night</c:v>
                </c:pt>
                <c:pt idx="2">
                  <c:v>3rd night</c:v>
                </c:pt>
                <c:pt idx="3">
                  <c:v>4th night</c:v>
                </c:pt>
                <c:pt idx="4">
                  <c:v>5th night</c:v>
                </c:pt>
                <c:pt idx="5">
                  <c:v>6th night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9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>
          <a:outerShdw blurRad="114300" dist="38100" dir="16200000" sx="103000" sy="103000" rotWithShape="0">
            <a:schemeClr val="accent1">
              <a:lumMod val="50000"/>
              <a:alpha val="40000"/>
            </a:scheme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DF225-D8F4-4855-8E3F-4A6672629EC0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0D477-E1A7-43A9-9ABB-B17674C2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D477-E1A7-43A9-9ABB-B17674C202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6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EE4B34-52C2-4967-93FB-E392F93DB93C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463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CC1E-AED7-4AB5-9EA6-52169662FD26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9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FC5D-A862-4D81-BDC5-BDDB8D15871F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F23A-DA58-4C07-944A-08C6AE4380B9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07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1ED-9EC5-4518-8946-2FE3DEF99417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3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6DF3-775B-4056-B568-41310C164A7E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96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B82-4574-4A34-ADBC-F375E1708F98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0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9B48-19B1-4617-BF49-B72ACF746F07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2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DD69-7586-432D-8F86-E656010766D2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8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CA58-6518-4CD5-8932-0D3917209DC1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7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BA0-E4D3-4AA4-9996-576EB57BBD09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6022-F87D-48EB-B443-DD110ABF70AE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2B55-E35E-4535-9DB6-B289B4A6447C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2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7496-BE3C-418B-A81C-5F14CDE4DAC3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0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8C1C-D5B5-4965-B669-6B5AA087B2BC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8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F1F1-A97F-4E2C-89E5-127152E7A6FF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4DC-C01E-40FA-8895-326121DEB26F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8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493A98-7B20-4D17-94DD-C90972690907}" type="datetime1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Rebecca Hale CIS 1020 Final Project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DC love affair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Rebecca Hale </a:t>
            </a:r>
            <a:endParaRPr lang="en-US" dirty="0"/>
          </a:p>
        </p:txBody>
      </p:sp>
      <p:pic>
        <p:nvPicPr>
          <p:cNvPr id="9" name="exploring_p04_grader_h1_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63735"/>
      </p:ext>
    </p:extLst>
  </p:cSld>
  <p:clrMapOvr>
    <a:masterClrMapping/>
  </p:clrMapOvr>
  <p:transition spd="slow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9" y="27146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Dotum" panose="020B0600000101010101" pitchFamily="34" charset="-127"/>
                <a:ea typeface="Dotum" panose="020B0600000101010101" pitchFamily="34" charset="-127"/>
              </a:rPr>
              <a:t>It started with a flight</a:t>
            </a:r>
            <a:endParaRPr lang="en-US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65" y="1304644"/>
            <a:ext cx="5269130" cy="3951848"/>
          </a:xfr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3154"/>
      </p:ext>
    </p:extLst>
  </p:cSld>
  <p:clrMapOvr>
    <a:masterClrMapping/>
  </p:clrMapOvr>
  <p:transition spd="slow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Tour Agenda 	</a:t>
            </a:r>
            <a:endParaRPr lang="en-US" cap="none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2627159"/>
              </p:ext>
            </p:extLst>
          </p:nvPr>
        </p:nvGraphicFramePr>
        <p:xfrm>
          <a:off x="685801" y="2106613"/>
          <a:ext cx="10515600" cy="310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11354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Batang" panose="02030600000101010101" pitchFamily="18" charset="-127"/>
                          <a:cs typeface="Arabic Typesetting" panose="03020402040406030203" pitchFamily="66" charset="-78"/>
                        </a:rPr>
                        <a:t>Location</a:t>
                      </a:r>
                      <a:endParaRPr lang="en-US" sz="2800" dirty="0">
                        <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Batang" panose="02030600000101010101" pitchFamily="18" charset="-127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Batang" panose="02030600000101010101" pitchFamily="18" charset="-127"/>
                          <a:cs typeface="Arabic Typesetting" panose="03020402040406030203" pitchFamily="66" charset="-78"/>
                        </a:rPr>
                        <a:t>Date </a:t>
                      </a:r>
                      <a:endParaRPr lang="en-US" sz="2800" dirty="0">
                        <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Batang" panose="02030600000101010101" pitchFamily="18" charset="-127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Batang" panose="02030600000101010101" pitchFamily="18" charset="-127"/>
                          <a:cs typeface="Arabic Typesetting" panose="03020402040406030203" pitchFamily="66" charset="-78"/>
                        </a:rPr>
                        <a:t>Time </a:t>
                      </a:r>
                      <a:endParaRPr lang="en-US" sz="2800" dirty="0">
                        <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Batang" panose="02030600000101010101" pitchFamily="18" charset="-127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Batang" panose="02030600000101010101" pitchFamily="18" charset="-127"/>
                          <a:cs typeface="Arabic Typesetting" panose="03020402040406030203" pitchFamily="66" charset="-78"/>
                        </a:rPr>
                        <a:t>Documents to have </a:t>
                      </a:r>
                      <a:endParaRPr lang="en-US" sz="2800" dirty="0">
                        <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Batang" panose="02030600000101010101" pitchFamily="18" charset="-127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7835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r>
                        <a:rPr lang="en-US" baseline="0" dirty="0" smtClean="0"/>
                        <a:t> House Tour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2014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7:30</a:t>
                      </a:r>
                      <a:r>
                        <a:rPr lang="en-US" baseline="0" dirty="0" smtClean="0"/>
                        <a:t> am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Drivers License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7835">
                <a:tc>
                  <a:txBody>
                    <a:bodyPr/>
                    <a:lstStyle/>
                    <a:p>
                      <a:r>
                        <a:rPr lang="en-US" dirty="0" smtClean="0"/>
                        <a:t>U.S. Capital Tour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6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, 2014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11:00</a:t>
                      </a:r>
                      <a:r>
                        <a:rPr lang="en-US" baseline="0" dirty="0" smtClean="0"/>
                        <a:t>am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Drivers License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7835">
                <a:tc>
                  <a:txBody>
                    <a:bodyPr/>
                    <a:lstStyle/>
                    <a:p>
                      <a:r>
                        <a:rPr lang="en-US" dirty="0" smtClean="0"/>
                        <a:t>U.S. Treasury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, 2014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8:00am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Drivers License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85791"/>
      </p:ext>
    </p:extLst>
  </p:cSld>
  <p:clrMapOvr>
    <a:masterClrMapping/>
  </p:clrMapOvr>
  <p:transition spd="slow" advTm="1000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7162" y="191732"/>
            <a:ext cx="5088714" cy="31089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>
              <a:buFont typeface="Webdings" panose="05030102010509060703" pitchFamily="18" charset="2"/>
              <a:buChar char="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White house</a:t>
            </a:r>
          </a:p>
          <a:p>
            <a:pPr>
              <a:buFont typeface="Webdings" panose="05030102010509060703" pitchFamily="18" charset="2"/>
              <a:buChar char="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Nations capital</a:t>
            </a:r>
          </a:p>
          <a:p>
            <a:pPr>
              <a:buFont typeface="Webdings" panose="05030102010509060703" pitchFamily="18" charset="2"/>
              <a:buChar char="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Metro</a:t>
            </a:r>
          </a:p>
          <a:p>
            <a:pPr>
              <a:buFont typeface="Webdings" panose="05030102010509060703" pitchFamily="18" charset="2"/>
              <a:buChar char="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Old Town Alexandrea</a:t>
            </a:r>
          </a:p>
          <a:p>
            <a:pPr>
              <a:buFont typeface="Webdings" panose="05030102010509060703" pitchFamily="18" charset="2"/>
              <a:buChar char="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Capital Bike </a:t>
            </a:r>
            <a:r>
              <a:rPr lang="en-US" b="1" cap="none" dirty="0">
                <a:ln/>
                <a:solidFill>
                  <a:schemeClr val="accent4"/>
                </a:solidFill>
              </a:rPr>
              <a:t>S</a:t>
            </a:r>
            <a:r>
              <a:rPr lang="en-US" b="1" cap="none" dirty="0" smtClean="0">
                <a:ln/>
                <a:solidFill>
                  <a:schemeClr val="accent4"/>
                </a:solidFill>
              </a:rPr>
              <a:t>hare</a:t>
            </a:r>
          </a:p>
          <a:p>
            <a:pPr>
              <a:buFont typeface="Webdings" panose="05030102010509060703" pitchFamily="18" charset="2"/>
              <a:buChar char="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National Mall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822521" y="1746212"/>
            <a:ext cx="5086538" cy="331118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>
              <a:buFont typeface="Webdings" panose="05030102010509060703" pitchFamily="18" charset="2"/>
              <a:buChar char="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Jefferson Memorial</a:t>
            </a:r>
          </a:p>
          <a:p>
            <a:pPr>
              <a:buFont typeface="Webdings" panose="05030102010509060703" pitchFamily="18" charset="2"/>
              <a:buChar char="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Lincoln Memorial </a:t>
            </a:r>
          </a:p>
          <a:p>
            <a:pPr>
              <a:buFont typeface="Webdings" panose="05030102010509060703" pitchFamily="18" charset="2"/>
              <a:buChar char="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Washington monument </a:t>
            </a:r>
          </a:p>
          <a:p>
            <a:pPr>
              <a:buFont typeface="Webdings" panose="05030102010509060703" pitchFamily="18" charset="2"/>
              <a:buChar char="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Great food</a:t>
            </a:r>
          </a:p>
          <a:p>
            <a:pPr>
              <a:buFont typeface="Webdings" panose="05030102010509060703" pitchFamily="18" charset="2"/>
              <a:buChar char="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Pentagon</a:t>
            </a:r>
          </a:p>
          <a:p>
            <a:pPr>
              <a:buFont typeface="Webdings" panose="05030102010509060703" pitchFamily="18" charset="2"/>
              <a:buChar char="ñ"/>
            </a:pPr>
            <a:r>
              <a:rPr lang="en-US" b="1" cap="none" dirty="0" smtClean="0">
                <a:ln/>
                <a:solidFill>
                  <a:schemeClr val="accent4"/>
                </a:solidFill>
              </a:rPr>
              <a:t>U.S. treasury </a:t>
            </a:r>
          </a:p>
          <a:p>
            <a:pPr>
              <a:buFont typeface="Webdings" panose="05030102010509060703" pitchFamily="18" charset="2"/>
              <a:buChar char="ñ"/>
            </a:pPr>
            <a:endParaRPr lang="en-US" b="1" cap="none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22848"/>
      </p:ext>
    </p:extLst>
  </p:cSld>
  <p:clrMapOvr>
    <a:masterClrMapping/>
  </p:clrMapOvr>
  <p:transition spd="slow" advTm="100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72497" y="1485113"/>
            <a:ext cx="4565670" cy="3424251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66884" y="539134"/>
            <a:ext cx="4313059" cy="32347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73285" y="2492587"/>
            <a:ext cx="3414269" cy="2560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3733" y="457686"/>
            <a:ext cx="3661488" cy="27461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10" name="Heart 9"/>
          <p:cNvSpPr/>
          <p:nvPr/>
        </p:nvSpPr>
        <p:spPr>
          <a:xfrm>
            <a:off x="114004" y="3556368"/>
            <a:ext cx="2786063" cy="20288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Old Town </a:t>
            </a:r>
          </a:p>
          <a:p>
            <a:pPr algn="ctr"/>
            <a:r>
              <a:rPr lang="en-US" dirty="0" smtClean="0"/>
              <a:t>Alexandrea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80851"/>
      </p:ext>
    </p:extLst>
  </p:cSld>
  <p:clrMapOvr>
    <a:masterClrMapping/>
  </p:clrMapOvr>
  <p:transition spd="slow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930243513"/>
              </p:ext>
            </p:extLst>
          </p:nvPr>
        </p:nvGraphicFramePr>
        <p:xfrm>
          <a:off x="1831975" y="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13696"/>
      </p:ext>
    </p:extLst>
  </p:cSld>
  <p:clrMapOvr>
    <a:masterClrMapping/>
  </p:clrMapOvr>
  <p:transition spd="slow" advTm="1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58" y="4024285"/>
            <a:ext cx="4048502" cy="2132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6480" y="2038061"/>
            <a:ext cx="4048502" cy="3036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478" y="3975786"/>
            <a:ext cx="6815137" cy="2229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667" y="488647"/>
            <a:ext cx="4201097" cy="2800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63683" y="541332"/>
            <a:ext cx="3445620" cy="258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Rebecca Hale CIS 1020 Final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25929"/>
      </p:ext>
    </p:extLst>
  </p:cSld>
  <p:clrMapOvr>
    <a:masterClrMapping/>
  </p:clrMapOvr>
  <p:transition spd="slow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17" y="449263"/>
            <a:ext cx="6811433" cy="5108576"/>
          </a:xfrm>
        </p:spPr>
      </p:pic>
      <p:sp>
        <p:nvSpPr>
          <p:cNvPr id="5" name="Rectangle 4"/>
          <p:cNvSpPr/>
          <p:nvPr/>
        </p:nvSpPr>
        <p:spPr>
          <a:xfrm>
            <a:off x="885825" y="0"/>
            <a:ext cx="2028825" cy="5600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Until we meet again…..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Rebecca Hale CIS 1020 Final Project </a:t>
            </a:r>
            <a:endParaRPr lang="en-US" sz="2400" dirty="0"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768150"/>
      </p:ext>
    </p:extLst>
  </p:cSld>
  <p:clrMapOvr>
    <a:masterClrMapping/>
  </p:clrMapOvr>
  <p:transition spd="slow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165</TotalTime>
  <Words>141</Words>
  <Application>Microsoft Office PowerPoint</Application>
  <PresentationFormat>Widescreen</PresentationFormat>
  <Paragraphs>45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Batang</vt:lpstr>
      <vt:lpstr>Dotum</vt:lpstr>
      <vt:lpstr>Arabic Typesetting</vt:lpstr>
      <vt:lpstr>Arial</vt:lpstr>
      <vt:lpstr>Bradley Hand ITC</vt:lpstr>
      <vt:lpstr>Calibri</vt:lpstr>
      <vt:lpstr>Century Gothic</vt:lpstr>
      <vt:lpstr>Impact</vt:lpstr>
      <vt:lpstr>Webdings</vt:lpstr>
      <vt:lpstr>Main Event</vt:lpstr>
      <vt:lpstr>The DC love affair </vt:lpstr>
      <vt:lpstr>It started with a flight</vt:lpstr>
      <vt:lpstr>Tour Agenda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KIDS OFFICE RIGHT</dc:creator>
  <cp:lastModifiedBy>KIDS OFFICE RIGHT</cp:lastModifiedBy>
  <cp:revision>14</cp:revision>
  <dcterms:created xsi:type="dcterms:W3CDTF">2015-08-08T03:15:29Z</dcterms:created>
  <dcterms:modified xsi:type="dcterms:W3CDTF">2015-08-08T06:00:56Z</dcterms:modified>
</cp:coreProperties>
</file>